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utterfly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457200"/>
            <a:ext cx="1747095" cy="1371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